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7" r:id="rId9"/>
    <p:sldId id="268" r:id="rId10"/>
    <p:sldId id="269" r:id="rId11"/>
    <p:sldId id="270" r:id="rId12"/>
    <p:sldId id="271" r:id="rId13"/>
    <p:sldId id="273" r:id="rId14"/>
    <p:sldId id="274" r:id="rId15"/>
    <p:sldId id="272" r:id="rId16"/>
    <p:sldId id="276" r:id="rId17"/>
    <p:sldId id="277" r:id="rId1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6307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287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6929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172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8838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113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133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455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355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15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2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808F407-1701-465F-85D1-3FFC5D7DC1C4}" type="datetimeFigureOut">
              <a:rPr lang="pt-BR" smtClean="0"/>
              <a:t>25/10/2019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84EDAB17-B8B5-459D-A369-2F1C99908C7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437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hyperlink" Target="https://www.ted.com/talks/simon_sinek_how_great_leaders_inspire_action?language=pt-br#t-56712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8Xf7eD3gz-k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jorgefgz@sebraesp.com.br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99245" y="2073498"/>
            <a:ext cx="472654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600" b="1" dirty="0" smtClean="0">
                <a:latin typeface="AngsanaUPC" panose="02020603050405020304" pitchFamily="18" charset="-34"/>
                <a:cs typeface="AngsanaUPC" panose="02020603050405020304" pitchFamily="18" charset="-34"/>
              </a:rPr>
              <a:t>PITCH</a:t>
            </a:r>
            <a:endParaRPr lang="pt-BR" b="1" dirty="0"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02275" y="4351044"/>
            <a:ext cx="4623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CONQUISTE SEU CLIENTE!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9321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690558"/>
            <a:ext cx="2834640" cy="141893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5) Modelo de</a:t>
            </a:r>
            <a:br>
              <a:rPr lang="pt-BR" sz="3600" dirty="0" smtClean="0"/>
            </a:br>
            <a:r>
              <a:rPr lang="pt-BR" sz="3600" dirty="0" smtClean="0"/>
              <a:t>Negócio 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7" y="1068947"/>
            <a:ext cx="3631908" cy="466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dirty="0" smtClean="0">
                <a:solidFill>
                  <a:schemeClr val="tx1"/>
                </a:solidFill>
              </a:rPr>
              <a:t>Como será monetizado/ganhará dinheiro?</a:t>
            </a:r>
            <a:endParaRPr lang="pt-BR" sz="48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DICAS: encontrar um nicho pode ser uma boa solução! 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DICAS: Falar como o seu produto/serviço agrega valor para seu cliente!</a:t>
            </a:r>
          </a:p>
          <a:p>
            <a:r>
              <a:rPr lang="pt-BR" b="1" dirty="0" smtClean="0">
                <a:solidFill>
                  <a:srgbClr val="FF0000"/>
                </a:solidFill>
              </a:rPr>
              <a:t> </a:t>
            </a:r>
            <a:endParaRPr lang="pt-BR" b="1" u="sng" dirty="0">
              <a:solidFill>
                <a:srgbClr val="FF0000"/>
              </a:solidFill>
            </a:endParaRPr>
          </a:p>
        </p:txBody>
      </p:sp>
      <p:pic>
        <p:nvPicPr>
          <p:cNvPr id="8194" name="Picture 2" descr="Make It Rain Kids GIF by Children's Miracle Network Hospital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501" y="2050625"/>
            <a:ext cx="4642715" cy="261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425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690558"/>
            <a:ext cx="2834640" cy="1418930"/>
          </a:xfrm>
        </p:spPr>
        <p:txBody>
          <a:bodyPr>
            <a:normAutofit/>
          </a:bodyPr>
          <a:lstStyle/>
          <a:p>
            <a:r>
              <a:rPr lang="pt-BR" sz="3600" dirty="0"/>
              <a:t>6</a:t>
            </a:r>
            <a:r>
              <a:rPr lang="pt-BR" sz="3600" dirty="0" smtClean="0"/>
              <a:t>) Competição 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7" y="1068947"/>
            <a:ext cx="3631908" cy="46621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4800" dirty="0">
                <a:solidFill>
                  <a:schemeClr val="tx1"/>
                </a:solidFill>
              </a:rPr>
              <a:t>Q</a:t>
            </a:r>
            <a:r>
              <a:rPr lang="pt-BR" sz="4800" dirty="0" smtClean="0">
                <a:solidFill>
                  <a:schemeClr val="tx1"/>
                </a:solidFill>
              </a:rPr>
              <a:t>uem </a:t>
            </a:r>
            <a:r>
              <a:rPr lang="pt-BR" sz="4800" dirty="0">
                <a:solidFill>
                  <a:schemeClr val="tx1"/>
                </a:solidFill>
              </a:rPr>
              <a:t>pode comer seu peixe? Quem faz algo semelhante do que você faz?</a:t>
            </a:r>
            <a:endParaRPr lang="pt-BR" sz="48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falar da concorrência, mas ENALTECER qual o seu DIFERENCIAL!!!</a:t>
            </a:r>
            <a:endParaRPr lang="pt-BR" b="1" u="sng" dirty="0">
              <a:solidFill>
                <a:srgbClr val="FF0000"/>
              </a:solidFill>
            </a:endParaRPr>
          </a:p>
        </p:txBody>
      </p:sp>
      <p:pic>
        <p:nvPicPr>
          <p:cNvPr id="9218" name="Picture 2" descr="Competition Bodybuild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87" y="1629810"/>
            <a:ext cx="4108479" cy="354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474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690558"/>
            <a:ext cx="2834640" cy="141893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7) Equipe 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7" y="1068947"/>
            <a:ext cx="3631908" cy="4662152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4800" dirty="0" smtClean="0"/>
              <a:t>As </a:t>
            </a:r>
            <a:r>
              <a:rPr lang="pt-BR" sz="4800" dirty="0"/>
              <a:t>pessoas têm que achar a equipe empolgante, energética, perfeita para executar o plano. </a:t>
            </a:r>
            <a:r>
              <a:rPr lang="pt-BR" sz="4800" b="1" dirty="0"/>
              <a:t>Por que vocês e não os outros?</a:t>
            </a:r>
            <a:endParaRPr lang="pt-BR" sz="48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uma equipe mais eclética tende a se complementar!</a:t>
            </a:r>
            <a:endParaRPr lang="pt-BR" dirty="0" smtClean="0"/>
          </a:p>
        </p:txBody>
      </p:sp>
      <p:pic>
        <p:nvPicPr>
          <p:cNvPr id="10242" name="Picture 2" descr="Power Rangers Dancing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787" y="1556866"/>
            <a:ext cx="4466646" cy="334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00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690558"/>
            <a:ext cx="2834640" cy="1418930"/>
          </a:xfrm>
        </p:spPr>
        <p:txBody>
          <a:bodyPr>
            <a:normAutofit/>
          </a:bodyPr>
          <a:lstStyle/>
          <a:p>
            <a:r>
              <a:rPr lang="pt-BR" sz="3600" dirty="0"/>
              <a:t>8</a:t>
            </a:r>
            <a:r>
              <a:rPr lang="pt-BR" sz="3600" dirty="0" smtClean="0"/>
              <a:t>) Próximos passos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7" y="1068947"/>
            <a:ext cx="3464482" cy="466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dirty="0" smtClean="0"/>
              <a:t>Quais serão as possíveis melhorias que serão realizadas?</a:t>
            </a:r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266" name="Picture 2" descr="Iron Man Film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507" y="2132125"/>
            <a:ext cx="4931268" cy="24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21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2690558"/>
            <a:ext cx="2834640" cy="1418930"/>
          </a:xfrm>
        </p:spPr>
        <p:txBody>
          <a:bodyPr>
            <a:normAutofit/>
          </a:bodyPr>
          <a:lstStyle/>
          <a:p>
            <a:r>
              <a:rPr lang="pt-BR" sz="3600" dirty="0" smtClean="0"/>
              <a:t>9) </a:t>
            </a:r>
            <a:r>
              <a:rPr lang="pt-BR" sz="3600" dirty="0" err="1" smtClean="0"/>
              <a:t>Punch</a:t>
            </a:r>
            <a:endParaRPr lang="pt-BR" sz="3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6" y="1068947"/>
            <a:ext cx="3631907" cy="466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4800" dirty="0" smtClean="0"/>
              <a:t>Termine a apresentação com uma frase impactante!!</a:t>
            </a:r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2290" name="Picture 2" descr="Barack Obama Mic Drop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53" y="1733148"/>
            <a:ext cx="48006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2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0649" y="3111213"/>
            <a:ext cx="2834640" cy="635573"/>
          </a:xfrm>
        </p:spPr>
        <p:txBody>
          <a:bodyPr/>
          <a:lstStyle/>
          <a:p>
            <a:r>
              <a:rPr lang="pt-BR" dirty="0" smtClean="0"/>
              <a:t>DICAS EXTRAS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837904" y="721217"/>
            <a:ext cx="7920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u="sng" dirty="0" smtClean="0"/>
              <a:t>TEORIA DO CÍRCULO DOURADO – SIMON SINEK</a:t>
            </a:r>
            <a:endParaRPr lang="pt-BR" sz="2800" b="1" u="sng" dirty="0"/>
          </a:p>
        </p:txBody>
      </p:sp>
      <p:pic>
        <p:nvPicPr>
          <p:cNvPr id="13316" name="Picture 4" descr="Resultado de imagem para STEVE JOB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945" y="1842612"/>
            <a:ext cx="2690656" cy="2690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Resultado de imagem para martin luther k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175" y="2456696"/>
            <a:ext cx="4123228" cy="2580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6097583" y="1339981"/>
            <a:ext cx="317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COMECE PELO PORQUÊ!!!</a:t>
            </a:r>
            <a:endParaRPr lang="pt-BR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3714945" y="5461093"/>
            <a:ext cx="7876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hlinkClick r:id="rId4"/>
              </a:rPr>
              <a:t>https://www.ted.com/talks/simon_sinek_how_great_leaders_inspire_action?language=pt-br#t-56712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4035" y="1737609"/>
            <a:ext cx="4087761" cy="363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94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6032" y="3111213"/>
            <a:ext cx="2834640" cy="635573"/>
          </a:xfrm>
        </p:spPr>
        <p:txBody>
          <a:bodyPr/>
          <a:lstStyle/>
          <a:p>
            <a:r>
              <a:rPr lang="pt-BR" dirty="0" smtClean="0"/>
              <a:t>DICAS EXTRAS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902298" y="721674"/>
            <a:ext cx="7920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Blindfolded</a:t>
            </a:r>
            <a:r>
              <a:rPr lang="pt-BR" sz="2400" dirty="0"/>
              <a:t> </a:t>
            </a:r>
            <a:r>
              <a:rPr lang="pt-BR" sz="2400" dirty="0" err="1"/>
              <a:t>ignite</a:t>
            </a:r>
            <a:r>
              <a:rPr lang="pt-BR" sz="2400" dirty="0"/>
              <a:t> </a:t>
            </a:r>
            <a:r>
              <a:rPr lang="pt-BR" sz="2400" dirty="0" err="1"/>
              <a:t>presentation</a:t>
            </a:r>
            <a:r>
              <a:rPr lang="pt-BR" sz="2400" dirty="0"/>
              <a:t> - </a:t>
            </a:r>
            <a:r>
              <a:rPr lang="pt-BR" sz="2400" dirty="0" err="1"/>
              <a:t>Ignite</a:t>
            </a:r>
            <a:r>
              <a:rPr lang="pt-BR" sz="2400" dirty="0"/>
              <a:t> vendado (CORRECT)</a:t>
            </a:r>
          </a:p>
          <a:p>
            <a:r>
              <a:rPr lang="pt-BR" sz="2400" dirty="0"/>
              <a:t/>
            </a:r>
            <a:br>
              <a:rPr lang="pt-BR" sz="2400" dirty="0"/>
            </a:br>
            <a:endParaRPr lang="pt-BR" sz="2400" b="1" u="sng" dirty="0"/>
          </a:p>
        </p:txBody>
      </p:sp>
      <p:sp>
        <p:nvSpPr>
          <p:cNvPr id="8" name="CaixaDeTexto 7"/>
          <p:cNvSpPr txBox="1"/>
          <p:nvPr/>
        </p:nvSpPr>
        <p:spPr>
          <a:xfrm>
            <a:off x="3714944" y="5767470"/>
            <a:ext cx="7876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hlinkClick r:id="rId2"/>
              </a:rPr>
              <a:t>https://www.youtube.com/watch?v=8Xf7eD3gz-k</a:t>
            </a:r>
            <a:endParaRPr lang="pt-BR" dirty="0"/>
          </a:p>
        </p:txBody>
      </p:sp>
      <p:pic>
        <p:nvPicPr>
          <p:cNvPr id="14338" name="Picture 2" descr="https://lh3.googleusercontent.com/4UNg3nwJEoW-WXvLR68ysvw1B8RsUfb4zyZbpAN_Pn7S79t9iUEOQc-qPprEnRG2lztnaagLIhRdkxY0E_jJ30l2cs8uJr5joDYBGJDV846bR9_S20pgbjtJ3N2mq5H1EskL5O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65" y="1212717"/>
            <a:ext cx="6797400" cy="424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3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lacar, desenho&#10;&#10;Descrição gerada com muito alta confiança">
            <a:extLst>
              <a:ext uri="{FF2B5EF4-FFF2-40B4-BE49-F238E27FC236}">
                <a16:creationId xmlns:a16="http://schemas.microsoft.com/office/drawing/2014/main" xmlns="" id="{3E05D326-14B6-4196-9B55-1B5DA0045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54" y="1965766"/>
            <a:ext cx="5597784" cy="273205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B85DA224-CB86-47D0-9FD7-B7C7716C8063}"/>
              </a:ext>
            </a:extLst>
          </p:cNvPr>
          <p:cNvSpPr txBox="1"/>
          <p:nvPr/>
        </p:nvSpPr>
        <p:spPr>
          <a:xfrm>
            <a:off x="7010400" y="1965766"/>
            <a:ext cx="497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dirty="0"/>
              <a:t>Jorge Felipe Gonçalves Zanetti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13337D5A-CCB8-41E8-B942-2B41034ADE00}"/>
              </a:ext>
            </a:extLst>
          </p:cNvPr>
          <p:cNvSpPr txBox="1"/>
          <p:nvPr/>
        </p:nvSpPr>
        <p:spPr>
          <a:xfrm>
            <a:off x="7010399" y="2476981"/>
            <a:ext cx="497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Sebrae Franca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4830469A-8FE5-48A2-900B-7380409117F1}"/>
              </a:ext>
            </a:extLst>
          </p:cNvPr>
          <p:cNvSpPr txBox="1"/>
          <p:nvPr/>
        </p:nvSpPr>
        <p:spPr>
          <a:xfrm>
            <a:off x="7010398" y="2939968"/>
            <a:ext cx="49713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/>
              <a:t>16 99280-4472</a:t>
            </a:r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CEED20B2-ECD3-488E-AAD1-6EB29A742F94}"/>
              </a:ext>
            </a:extLst>
          </p:cNvPr>
          <p:cNvSpPr txBox="1"/>
          <p:nvPr/>
        </p:nvSpPr>
        <p:spPr>
          <a:xfrm>
            <a:off x="7010397" y="3431892"/>
            <a:ext cx="49713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hlinkClick r:id="rId3"/>
              </a:rPr>
              <a:t>jorgefgz@sebraesp.com.br</a:t>
            </a:r>
            <a:endParaRPr lang="pt-BR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955540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34834" y="864108"/>
            <a:ext cx="3858056" cy="5120640"/>
          </a:xfrm>
        </p:spPr>
        <p:txBody>
          <a:bodyPr>
            <a:normAutofit lnSpcReduction="10000"/>
          </a:bodyPr>
          <a:lstStyle/>
          <a:p>
            <a:r>
              <a:rPr lang="pt-BR" sz="3600" dirty="0" smtClean="0"/>
              <a:t> APRESENTAÇÃO</a:t>
            </a:r>
          </a:p>
          <a:p>
            <a:r>
              <a:rPr lang="pt-BR" sz="3600" dirty="0" smtClean="0"/>
              <a:t> RÁPIDA</a:t>
            </a:r>
          </a:p>
          <a:p>
            <a:r>
              <a:rPr lang="pt-BR" sz="3600" dirty="0" smtClean="0"/>
              <a:t> 3 – 5 minutos</a:t>
            </a:r>
          </a:p>
          <a:p>
            <a:r>
              <a:rPr lang="pt-BR" sz="3600" dirty="0" smtClean="0"/>
              <a:t> DESPERTAR INTERESSE</a:t>
            </a:r>
          </a:p>
          <a:p>
            <a:r>
              <a:rPr lang="pt-BR" sz="3600" dirty="0"/>
              <a:t> </a:t>
            </a:r>
            <a:r>
              <a:rPr lang="pt-BR" sz="3600" dirty="0" smtClean="0"/>
              <a:t>CONQUISTA PARA UMA OUTRA CONVERSA</a:t>
            </a:r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7624293" y="761077"/>
            <a:ext cx="4079144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Wingdings 2" pitchFamily="18" charset="2"/>
              <a:buChar char="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18288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250"/>
              </a:spcBef>
              <a:spcAft>
                <a:spcPts val="25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5400" b="1" dirty="0" smtClean="0">
                <a:solidFill>
                  <a:srgbClr val="FF0000"/>
                </a:solidFill>
              </a:rPr>
              <a:t>DICA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CLAREZA;</a:t>
            </a:r>
          </a:p>
          <a:p>
            <a:r>
              <a:rPr lang="pt-BR" sz="3200" dirty="0" smtClean="0"/>
              <a:t> OBJETIVIDADE;</a:t>
            </a:r>
          </a:p>
          <a:p>
            <a:r>
              <a:rPr lang="pt-BR" sz="3200" dirty="0" smtClean="0"/>
              <a:t> SEGURANÇA;</a:t>
            </a:r>
          </a:p>
          <a:p>
            <a:r>
              <a:rPr lang="pt-BR" sz="3200" dirty="0"/>
              <a:t> </a:t>
            </a:r>
            <a:r>
              <a:rPr lang="pt-BR" sz="3200" dirty="0" smtClean="0"/>
              <a:t>AUTOCONFIANÇA;</a:t>
            </a:r>
          </a:p>
          <a:p>
            <a:r>
              <a:rPr lang="pt-BR" sz="3200" dirty="0" smtClean="0"/>
              <a:t>EMPOLGANTE;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6582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Para quê serve?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Fazer você pensar em seu negócio tal como um investidor: com </a:t>
            </a:r>
            <a:r>
              <a:rPr lang="pt-BR" b="1" dirty="0" smtClean="0"/>
              <a:t>desapego</a:t>
            </a:r>
            <a:r>
              <a:rPr lang="pt-BR" dirty="0" smtClean="0"/>
              <a:t> e </a:t>
            </a:r>
            <a:r>
              <a:rPr lang="pt-BR" b="1" dirty="0" smtClean="0"/>
              <a:t>objetividade</a:t>
            </a:r>
            <a:r>
              <a:rPr lang="pt-BR" dirty="0" smtClean="0"/>
              <a:t>;</a:t>
            </a:r>
          </a:p>
          <a:p>
            <a:r>
              <a:rPr lang="pt-BR" dirty="0" smtClean="0"/>
              <a:t>Para que você </a:t>
            </a:r>
            <a:r>
              <a:rPr lang="pt-BR" b="1" dirty="0" smtClean="0"/>
              <a:t>venda</a:t>
            </a:r>
            <a:r>
              <a:rPr lang="pt-BR" dirty="0" smtClean="0"/>
              <a:t> sua ideia para </a:t>
            </a:r>
            <a:r>
              <a:rPr lang="pt-BR" b="1" dirty="0" smtClean="0"/>
              <a:t>família</a:t>
            </a:r>
            <a:r>
              <a:rPr lang="pt-BR" dirty="0" smtClean="0"/>
              <a:t>, </a:t>
            </a:r>
            <a:r>
              <a:rPr lang="pt-BR" b="1" dirty="0" smtClean="0"/>
              <a:t>sócio</a:t>
            </a:r>
            <a:r>
              <a:rPr lang="pt-BR" dirty="0" smtClean="0"/>
              <a:t>, governo, investidores, fornecedores, colaboradores, imprensa, empresas, etc...</a:t>
            </a:r>
          </a:p>
          <a:p>
            <a:r>
              <a:rPr lang="pt-BR" dirty="0" smtClean="0"/>
              <a:t>Para que você tenha uma estória </a:t>
            </a:r>
            <a:r>
              <a:rPr lang="pt-BR" b="1" dirty="0" smtClean="0"/>
              <a:t>empolgante</a:t>
            </a:r>
            <a:r>
              <a:rPr lang="pt-BR" dirty="0" smtClean="0"/>
              <a:t>, </a:t>
            </a:r>
            <a:r>
              <a:rPr lang="pt-BR" b="1" dirty="0" smtClean="0"/>
              <a:t>coesa</a:t>
            </a:r>
            <a:r>
              <a:rPr lang="pt-BR" dirty="0" smtClean="0"/>
              <a:t> e </a:t>
            </a:r>
            <a:r>
              <a:rPr lang="pt-BR" b="1" dirty="0" smtClean="0"/>
              <a:t>viral</a:t>
            </a:r>
            <a:r>
              <a:rPr lang="pt-BR" dirty="0" smtClean="0"/>
              <a:t>;</a:t>
            </a:r>
          </a:p>
          <a:p>
            <a:r>
              <a:rPr lang="pt-BR" dirty="0" smtClean="0"/>
              <a:t>Para garantir que você faça algo </a:t>
            </a:r>
            <a:r>
              <a:rPr lang="pt-BR" b="1" dirty="0" smtClean="0"/>
              <a:t>relevante</a:t>
            </a:r>
            <a:r>
              <a:rPr lang="pt-BR" dirty="0" smtClean="0"/>
              <a:t> e </a:t>
            </a:r>
            <a:r>
              <a:rPr lang="pt-BR" b="1" dirty="0" smtClean="0">
                <a:solidFill>
                  <a:srgbClr val="FF0000"/>
                </a:solidFill>
              </a:rPr>
              <a:t>crie valor </a:t>
            </a:r>
            <a:r>
              <a:rPr lang="pt-BR" b="1" dirty="0" smtClean="0">
                <a:solidFill>
                  <a:schemeClr val="tx1"/>
                </a:solidFill>
              </a:rPr>
              <a:t>(ver o que estava lá e ninguém viu!)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731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5460642" y="2547074"/>
            <a:ext cx="62076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>
                <a:solidFill>
                  <a:srgbClr val="FF0000"/>
                </a:solidFill>
              </a:rPr>
              <a:t>COMUNICAÇÃO</a:t>
            </a:r>
            <a:r>
              <a:rPr lang="pt-BR" sz="3600" dirty="0" smtClean="0"/>
              <a:t> NÃO É O QUE VOCÊ FALA, É </a:t>
            </a:r>
            <a:r>
              <a:rPr lang="pt-BR" sz="3600" dirty="0" smtClean="0">
                <a:solidFill>
                  <a:srgbClr val="FF0000"/>
                </a:solidFill>
              </a:rPr>
              <a:t>O QUE AS PESSOAS ENTENDEM</a:t>
            </a:r>
            <a:r>
              <a:rPr lang="pt-BR" sz="3600" dirty="0" smtClean="0"/>
              <a:t>!!!!</a:t>
            </a:r>
            <a:endParaRPr lang="pt-BR" sz="3600" dirty="0"/>
          </a:p>
        </p:txBody>
      </p:sp>
      <p:pic>
        <p:nvPicPr>
          <p:cNvPr id="2054" name="Picture 6" descr="Animate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41" y="1599672"/>
            <a:ext cx="4392400" cy="32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57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0760" y="2446986"/>
            <a:ext cx="1111446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gsanaUPC" panose="02020603050405020304" pitchFamily="18" charset="-34"/>
                <a:cs typeface="AngsanaUPC" panose="02020603050405020304" pitchFamily="18" charset="-34"/>
              </a:rPr>
              <a:t>ESTRUTURA DO PITCH</a:t>
            </a:r>
            <a:endParaRPr lang="pt-BR" sz="14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gsanaUPC" panose="02020603050405020304" pitchFamily="18" charset="-34"/>
              <a:cs typeface="AngsanaUPC" panose="02020603050405020304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4010409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3127312"/>
            <a:ext cx="2834640" cy="596936"/>
          </a:xfrm>
        </p:spPr>
        <p:txBody>
          <a:bodyPr/>
          <a:lstStyle/>
          <a:p>
            <a:r>
              <a:rPr lang="pt-BR" dirty="0" smtClean="0"/>
              <a:t>1) 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16396" y="772733"/>
            <a:ext cx="4078353" cy="5306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dirty="0" smtClean="0"/>
              <a:t>As pessoas têm que ter uma </a:t>
            </a:r>
            <a:r>
              <a:rPr lang="pt-BR" sz="5400" b="1" dirty="0" smtClean="0"/>
              <a:t>ideia clara</a:t>
            </a:r>
            <a:r>
              <a:rPr lang="pt-BR" sz="5400" dirty="0" smtClean="0"/>
              <a:t> do que sua ideia faz!</a:t>
            </a:r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8" name="Picture 6" descr="I Got It Lol GIF by America's Funniest Home Video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4339" y="1690240"/>
            <a:ext cx="3882640" cy="3471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3816396" y="5731099"/>
            <a:ext cx="7684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O PRIMEIRO SLIDE FAZ PARTE E COMECE COM A FRASE MAIS IMPORTANTE! GANHA-SE </a:t>
            </a:r>
            <a:r>
              <a:rPr lang="pt-BR" b="1" u="sng" dirty="0" smtClean="0">
                <a:solidFill>
                  <a:srgbClr val="FF0000"/>
                </a:solidFill>
              </a:rPr>
              <a:t>ATENÇÃO</a:t>
            </a:r>
            <a:r>
              <a:rPr lang="pt-BR" b="1" dirty="0" smtClean="0">
                <a:solidFill>
                  <a:srgbClr val="FF0000"/>
                </a:solidFill>
              </a:rPr>
              <a:t> NOS PRIMEIROS </a:t>
            </a:r>
            <a:r>
              <a:rPr lang="pt-BR" b="1" u="sng" dirty="0" smtClean="0">
                <a:solidFill>
                  <a:srgbClr val="FF0000"/>
                </a:solidFill>
              </a:rPr>
              <a:t>5 SEGUNDOS</a:t>
            </a:r>
            <a:endParaRPr lang="pt-BR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619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3127312"/>
            <a:ext cx="2834640" cy="596936"/>
          </a:xfrm>
        </p:spPr>
        <p:txBody>
          <a:bodyPr/>
          <a:lstStyle/>
          <a:p>
            <a:r>
              <a:rPr lang="pt-BR" dirty="0" smtClean="0"/>
              <a:t>2) Oportunidade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6" y="796236"/>
            <a:ext cx="4078353" cy="466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dirty="0"/>
              <a:t>Q</a:t>
            </a:r>
            <a:r>
              <a:rPr lang="pt-BR" sz="5400" dirty="0" smtClean="0"/>
              <a:t>ual </a:t>
            </a:r>
            <a:r>
              <a:rPr lang="pt-BR" sz="5400" dirty="0"/>
              <a:t>o problema </a:t>
            </a:r>
            <a:r>
              <a:rPr lang="pt-BR" sz="5400" b="1" dirty="0"/>
              <a:t>grande</a:t>
            </a:r>
            <a:r>
              <a:rPr lang="pt-BR" sz="5400" dirty="0"/>
              <a:t> e </a:t>
            </a:r>
            <a:r>
              <a:rPr lang="pt-BR" sz="5400" b="1" dirty="0"/>
              <a:t>cabeludo</a:t>
            </a:r>
            <a:r>
              <a:rPr lang="pt-BR" sz="5400" dirty="0"/>
              <a:t> que sua empresa vai resolver?</a:t>
            </a:r>
            <a:endParaRPr lang="pt-BR" sz="54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USE </a:t>
            </a:r>
            <a:r>
              <a:rPr lang="pt-BR" b="1" dirty="0" smtClean="0">
                <a:solidFill>
                  <a:srgbClr val="FF0000"/>
                </a:solidFill>
              </a:rPr>
              <a:t>DADOS IMPACTANTES (o quão grande é esse problema?)</a:t>
            </a:r>
            <a:endParaRPr lang="pt-BR" b="1" u="sng" dirty="0">
              <a:solidFill>
                <a:srgbClr val="FF0000"/>
              </a:solidFill>
            </a:endParaRPr>
          </a:p>
        </p:txBody>
      </p:sp>
      <p:pic>
        <p:nvPicPr>
          <p:cNvPr id="5122" name="Picture 2" descr="Butters Stotch Fear GIF by South Park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99" y="1590378"/>
            <a:ext cx="4093993" cy="287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16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3127312"/>
            <a:ext cx="2834640" cy="596936"/>
          </a:xfrm>
        </p:spPr>
        <p:txBody>
          <a:bodyPr/>
          <a:lstStyle/>
          <a:p>
            <a:r>
              <a:rPr lang="pt-BR" dirty="0"/>
              <a:t>3</a:t>
            </a:r>
            <a:r>
              <a:rPr lang="pt-BR" dirty="0" smtClean="0"/>
              <a:t>)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6" y="1068947"/>
            <a:ext cx="4078353" cy="46621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5400" dirty="0" smtClean="0">
                <a:solidFill>
                  <a:schemeClr val="tx1"/>
                </a:solidFill>
              </a:rPr>
              <a:t>Mostre </a:t>
            </a:r>
            <a:r>
              <a:rPr lang="pt-BR" sz="5400" dirty="0">
                <a:solidFill>
                  <a:schemeClr val="tx1"/>
                </a:solidFill>
              </a:rPr>
              <a:t>como você vai </a:t>
            </a:r>
            <a:r>
              <a:rPr lang="pt-BR" sz="5400" b="1" dirty="0">
                <a:solidFill>
                  <a:schemeClr val="tx1"/>
                </a:solidFill>
              </a:rPr>
              <a:t>solucionar o problema</a:t>
            </a:r>
            <a:r>
              <a:rPr lang="pt-BR" sz="5400" dirty="0">
                <a:solidFill>
                  <a:schemeClr val="tx1"/>
                </a:solidFill>
              </a:rPr>
              <a:t> e </a:t>
            </a:r>
            <a:r>
              <a:rPr lang="pt-BR" sz="5400" b="1" dirty="0">
                <a:solidFill>
                  <a:schemeClr val="tx1"/>
                </a:solidFill>
              </a:rPr>
              <a:t>sanar a dor</a:t>
            </a:r>
            <a:r>
              <a:rPr lang="pt-BR" sz="5400" dirty="0">
                <a:solidFill>
                  <a:schemeClr val="tx1"/>
                </a:solidFill>
              </a:rPr>
              <a:t> ou </a:t>
            </a:r>
            <a:r>
              <a:rPr lang="pt-BR" sz="5400" b="1" dirty="0">
                <a:solidFill>
                  <a:schemeClr val="tx1"/>
                </a:solidFill>
              </a:rPr>
              <a:t>saciar um </a:t>
            </a:r>
            <a:r>
              <a:rPr lang="pt-BR" sz="5400" b="1" dirty="0" smtClean="0">
                <a:solidFill>
                  <a:schemeClr val="tx1"/>
                </a:solidFill>
              </a:rPr>
              <a:t>desejo</a:t>
            </a:r>
            <a:r>
              <a:rPr lang="pt-BR" sz="5400" dirty="0" smtClean="0">
                <a:solidFill>
                  <a:schemeClr val="tx1"/>
                </a:solidFill>
              </a:rPr>
              <a:t>!</a:t>
            </a:r>
            <a:endParaRPr lang="pt-BR" sz="54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USE </a:t>
            </a:r>
            <a:r>
              <a:rPr lang="pt-BR" b="1" dirty="0" smtClean="0">
                <a:solidFill>
                  <a:srgbClr val="FF0000"/>
                </a:solidFill>
              </a:rPr>
              <a:t>DADOS IMPACTANTES (o quão grande é esse problema?)</a:t>
            </a:r>
            <a:endParaRPr lang="pt-BR" b="1" u="sng" dirty="0">
              <a:solidFill>
                <a:srgbClr val="FF0000"/>
              </a:solidFill>
            </a:endParaRPr>
          </a:p>
        </p:txBody>
      </p:sp>
      <p:pic>
        <p:nvPicPr>
          <p:cNvPr id="6146" name="Picture 2" descr="Sesame Street Omg GIF by Farmers Insurance ®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099" y="1971189"/>
            <a:ext cx="4110658" cy="231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4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7975" y="3127312"/>
            <a:ext cx="2834640" cy="596936"/>
          </a:xfrm>
        </p:spPr>
        <p:txBody>
          <a:bodyPr/>
          <a:lstStyle/>
          <a:p>
            <a:r>
              <a:rPr lang="pt-BR" dirty="0" smtClean="0"/>
              <a:t>4) Clientes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28747" y="1068947"/>
            <a:ext cx="3631908" cy="4662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5400" dirty="0" smtClean="0">
                <a:solidFill>
                  <a:schemeClr val="tx1"/>
                </a:solidFill>
              </a:rPr>
              <a:t>Evidenciar </a:t>
            </a:r>
            <a:r>
              <a:rPr lang="pt-BR" sz="5400" dirty="0">
                <a:solidFill>
                  <a:schemeClr val="tx1"/>
                </a:solidFill>
              </a:rPr>
              <a:t>o </a:t>
            </a:r>
            <a:r>
              <a:rPr lang="pt-BR" sz="5400" b="1" dirty="0">
                <a:solidFill>
                  <a:schemeClr val="tx1"/>
                </a:solidFill>
              </a:rPr>
              <a:t>tamanho do mercado!</a:t>
            </a:r>
            <a:endParaRPr lang="pt-BR" sz="5400" dirty="0" smtClean="0"/>
          </a:p>
        </p:txBody>
      </p:sp>
      <p:sp>
        <p:nvSpPr>
          <p:cNvPr id="6" name="AutoShape 2" descr="i got it lol GIF by America's Funniest Home Vide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816396" y="5731099"/>
            <a:ext cx="7684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DICA: encontrar um nicho pode ser uma boa solução! </a:t>
            </a:r>
            <a:endParaRPr lang="pt-BR" b="1" u="sng" dirty="0">
              <a:solidFill>
                <a:srgbClr val="FF0000"/>
              </a:solidFill>
            </a:endParaRPr>
          </a:p>
        </p:txBody>
      </p:sp>
      <p:pic>
        <p:nvPicPr>
          <p:cNvPr id="7170" name="Picture 2" descr="Party Hello GIF by Laurie Rowan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655" y="1068947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61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Quadro">
  <a:themeElements>
    <a:clrScheme name="Quadro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Quadro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adro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TM03457475[[fn=Quadro]]</Template>
  <TotalTime>123</TotalTime>
  <Words>422</Words>
  <Application>Microsoft Office PowerPoint</Application>
  <PresentationFormat>Widescreen</PresentationFormat>
  <Paragraphs>60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AngsanaUPC</vt:lpstr>
      <vt:lpstr>Arial</vt:lpstr>
      <vt:lpstr>Corbel</vt:lpstr>
      <vt:lpstr>Wingdings 2</vt:lpstr>
      <vt:lpstr>Quadro</vt:lpstr>
      <vt:lpstr>Apresentação do PowerPoint</vt:lpstr>
      <vt:lpstr>O que é?</vt:lpstr>
      <vt:lpstr>Para quê serve?</vt:lpstr>
      <vt:lpstr>Apresentação do PowerPoint</vt:lpstr>
      <vt:lpstr>Apresentação do PowerPoint</vt:lpstr>
      <vt:lpstr>1) Introdução</vt:lpstr>
      <vt:lpstr>2) Oportunidade</vt:lpstr>
      <vt:lpstr>3) Solução</vt:lpstr>
      <vt:lpstr>4) Clientes</vt:lpstr>
      <vt:lpstr>5) Modelo de Negócio </vt:lpstr>
      <vt:lpstr>6) Competição </vt:lpstr>
      <vt:lpstr>7) Equipe </vt:lpstr>
      <vt:lpstr>8) Próximos passos</vt:lpstr>
      <vt:lpstr>9) Punch</vt:lpstr>
      <vt:lpstr>DICAS EXTRAS</vt:lpstr>
      <vt:lpstr>DICAS EXTRAS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Jorge Felipe Goncalves Zanetti</dc:creator>
  <cp:lastModifiedBy>Jorge Felipe Goncalves Zanetti</cp:lastModifiedBy>
  <cp:revision>13</cp:revision>
  <dcterms:created xsi:type="dcterms:W3CDTF">2019-10-26T02:36:48Z</dcterms:created>
  <dcterms:modified xsi:type="dcterms:W3CDTF">2019-10-26T04:39:52Z</dcterms:modified>
</cp:coreProperties>
</file>